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0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6" d="100"/>
          <a:sy n="76" d="100"/>
        </p:scale>
        <p:origin x="-4632" y="-25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5B3A0D-38C3-2645-8AA2-1878CDF8884C}" type="datetimeFigureOut">
              <a:rPr lang="en-US" smtClean="0"/>
              <a:t>7/13/17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A8F665-BB4D-8B40-AD81-9E96489116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391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Notice how easier the left</a:t>
            </a:r>
            <a:r>
              <a:rPr lang="en-US" baseline="0" dirty="0" smtClean="0"/>
              <a:t> side is to read and look at than the </a:t>
            </a:r>
            <a:r>
              <a:rPr lang="en-US" baseline="0" smtClean="0"/>
              <a:t>right side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A8F665-BB4D-8B40-AD81-9E96489116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90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874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847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794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66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69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923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5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35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0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64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93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546A2-29AC-2541-856A-2C327A98AAFF}" type="datetimeFigureOut">
              <a:rPr lang="en-US" smtClean="0"/>
              <a:t>7/13/17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36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Sticky Notes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Michael </a:t>
            </a:r>
            <a:r>
              <a:rPr lang="en-US" dirty="0" err="1" smtClean="0"/>
              <a:t>Sahota</a:t>
            </a:r>
            <a:endParaRPr lang="en-US" dirty="0" smtClean="0"/>
          </a:p>
          <a:p>
            <a:r>
              <a:rPr lang="en-US" sz="1600" dirty="0" smtClean="0"/>
              <a:t>Compiled by Llewellyn Falco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2345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2700"/>
            <a:ext cx="9144000" cy="42879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2700"/>
            <a:ext cx="9144000" cy="428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509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8100"/>
            <a:ext cx="9144000" cy="423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996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2700"/>
            <a:ext cx="9144000" cy="427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169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8116"/>
            <a:ext cx="9144000" cy="428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649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12134" y="47034"/>
            <a:ext cx="3638686" cy="6797951"/>
            <a:chOff x="2523958" y="0"/>
            <a:chExt cx="4021654" cy="751342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23958" y="3747862"/>
              <a:ext cx="4021654" cy="1881237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3958" y="1885877"/>
              <a:ext cx="4021654" cy="1861985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3958" y="0"/>
              <a:ext cx="4021654" cy="1885877"/>
            </a:xfrm>
            <a:prstGeom prst="rect">
              <a:avLst/>
            </a:prstGeom>
          </p:spPr>
        </p:pic>
        <p:pic>
          <p:nvPicPr>
            <p:cNvPr id="5" name="Picture 4" descr="IMG_1695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23958" y="5629099"/>
              <a:ext cx="4016644" cy="18843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0674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25" y="2272770"/>
            <a:ext cx="926650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sz="4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rPr>
              <a:t>Lazy person fact #6543671283  </a:t>
            </a:r>
          </a:p>
          <a:p>
            <a:pPr algn="ctr">
              <a:spcBef>
                <a:spcPct val="0"/>
              </a:spcBef>
            </a:pPr>
            <a:r>
              <a:rPr lang="en-US" sz="4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rPr>
              <a:t>You were too lazy to read that number</a:t>
            </a:r>
          </a:p>
        </p:txBody>
      </p:sp>
    </p:spTree>
    <p:extLst>
      <p:ext uri="{BB962C8B-B14F-4D97-AF65-F5344CB8AC3E}">
        <p14:creationId xmlns:p14="http://schemas.microsoft.com/office/powerpoint/2010/main" val="511688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From http://</a:t>
            </a:r>
            <a:r>
              <a:rPr lang="en-US" dirty="0" err="1" smtClean="0"/>
              <a:t>agilitrix.com</a:t>
            </a:r>
            <a:r>
              <a:rPr lang="en-US" dirty="0" smtClean="0"/>
              <a:t>/2013/10/how-to-go-fast-with-sticky-notes/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653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65</Words>
  <Application>Microsoft Macintosh PowerPoint</Application>
  <PresentationFormat>On-screen Show (4:3)</PresentationFormat>
  <Paragraphs>8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Sticky Notes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Spun Laboratories 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Sticky Notes</dc:title>
  <dc:subject/>
  <dc:creator>LLEWELLYN FALCO</dc:creator>
  <cp:keywords/>
  <dc:description/>
  <cp:lastModifiedBy>LLEWELLYN FALCO</cp:lastModifiedBy>
  <cp:revision>6</cp:revision>
  <dcterms:created xsi:type="dcterms:W3CDTF">2013-10-01T18:36:43Z</dcterms:created>
  <dcterms:modified xsi:type="dcterms:W3CDTF">2017-07-13T18:04:39Z</dcterms:modified>
  <cp:category/>
</cp:coreProperties>
</file>

<file path=docProps/thumbnail.jpeg>
</file>